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46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7132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127E74"/>
                </a:solidFill>
                <a:latin typeface="Aptos"/>
              </a:rPr>
              <a:t>IDEAFORGE 2026  |  NATIONAL IDEA PITCHING COMPETITION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21792"/>
            <a:ext cx="4754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666E78"/>
                </a:solidFill>
                <a:latin typeface="Aptos"/>
              </a:rPr>
              <a:t>Commemorating Engineers' Day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644652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>
                <a:solidFill>
                  <a:srgbClr val="666E78"/>
                </a:solidFill>
                <a:latin typeface="Aptos"/>
              </a:rPr>
              <a:t>1</a:t>
            </a:r>
          </a:p>
        </p:txBody>
      </p:sp>
      <p:sp>
        <p:nvSpPr>
          <p:cNvPr id="5" name="Oval 4"/>
          <p:cNvSpPr/>
          <p:nvPr/>
        </p:nvSpPr>
        <p:spPr>
          <a:xfrm>
            <a:off x="7863840" y="1143000"/>
            <a:ext cx="3017520" cy="3017520"/>
          </a:xfrm>
          <a:prstGeom prst="ellipse">
            <a:avLst/>
          </a:prstGeom>
          <a:solidFill>
            <a:srgbClr val="F5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75320" y="1554480"/>
            <a:ext cx="2194560" cy="2194560"/>
          </a:xfrm>
          <a:prstGeom prst="ellipse">
            <a:avLst/>
          </a:prstGeom>
          <a:solidFill>
            <a:srgbClr val="DCF1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732520" y="2011680"/>
            <a:ext cx="1280160" cy="1280160"/>
          </a:xfrm>
          <a:prstGeom prst="ellipse">
            <a:avLst/>
          </a:prstGeom>
          <a:solidFill>
            <a:srgbClr val="127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6400800" cy="822960"/>
          </a:xfrm>
          <a:prstGeom prst="roundRect">
            <a:avLst/>
          </a:prstGeom>
          <a:solidFill>
            <a:srgbClr val="F5F7F8"/>
          </a:solidFill>
          <a:ln>
            <a:solidFill>
              <a:srgbClr val="DC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59" y="1691640"/>
            <a:ext cx="6035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0">
                <a:solidFill>
                  <a:srgbClr val="666E78"/>
                </a:solidFill>
                <a:latin typeface="Aptos"/>
              </a:rPr>
              <a:t>[Insert Project Title]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68880"/>
            <a:ext cx="6400800" cy="777240"/>
          </a:xfrm>
          <a:prstGeom prst="roundRect">
            <a:avLst/>
          </a:prstGeom>
          <a:solidFill>
            <a:srgbClr val="F5F7F8"/>
          </a:solidFill>
          <a:ln>
            <a:solidFill>
              <a:srgbClr val="DC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59" y="2720340"/>
            <a:ext cx="6035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0">
                <a:solidFill>
                  <a:srgbClr val="666E78"/>
                </a:solidFill>
                <a:latin typeface="Aptos"/>
              </a:rPr>
              <a:t>[Insert One-Line Project Tagline / Theme]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7033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27E74"/>
                </a:solidFill>
                <a:latin typeface="Aptos"/>
              </a:rPr>
              <a:t>TEAM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977639"/>
            <a:ext cx="2011680" cy="502920"/>
          </a:xfrm>
          <a:prstGeom prst="roundRect">
            <a:avLst/>
          </a:prstGeom>
          <a:solidFill>
            <a:srgbClr val="F5F7F8"/>
          </a:solidFill>
          <a:ln>
            <a:solidFill>
              <a:srgbClr val="DC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59" y="4091939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 b="0">
                <a:solidFill>
                  <a:srgbClr val="666E78"/>
                </a:solidFill>
                <a:latin typeface="Aptos"/>
              </a:rPr>
              <a:t>[Team Name]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71800" y="3703320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27E74"/>
                </a:solidFill>
                <a:latin typeface="Aptos"/>
              </a:rPr>
              <a:t>MEMBERS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926080" y="3977639"/>
            <a:ext cx="2560320" cy="502920"/>
          </a:xfrm>
          <a:prstGeom prst="roundRect">
            <a:avLst/>
          </a:prstGeom>
          <a:solidFill>
            <a:srgbClr val="F5F7F8"/>
          </a:solidFill>
          <a:ln>
            <a:solidFill>
              <a:srgbClr val="DC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108960" y="4091939"/>
            <a:ext cx="21945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 b="0">
                <a:solidFill>
                  <a:srgbClr val="666E78"/>
                </a:solidFill>
                <a:latin typeface="Aptos"/>
              </a:rPr>
              <a:t>[Member Names]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06440" y="3703320"/>
            <a:ext cx="1737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27E74"/>
                </a:solidFill>
                <a:latin typeface="Aptos"/>
              </a:rPr>
              <a:t>COLLEGE / INSTITUTION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760720" y="3977639"/>
            <a:ext cx="2286000" cy="502920"/>
          </a:xfrm>
          <a:prstGeom prst="roundRect">
            <a:avLst/>
          </a:prstGeom>
          <a:solidFill>
            <a:srgbClr val="F5F7F8"/>
          </a:solidFill>
          <a:ln>
            <a:solidFill>
              <a:srgbClr val="DC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943600" y="4091939"/>
            <a:ext cx="19202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 b="0">
                <a:solidFill>
                  <a:srgbClr val="666E78"/>
                </a:solidFill>
                <a:latin typeface="Aptos"/>
              </a:rPr>
              <a:t>[Institution Name]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4983480"/>
            <a:ext cx="7223760" cy="713232"/>
          </a:xfrm>
          <a:prstGeom prst="roundRect">
            <a:avLst/>
          </a:prstGeom>
          <a:solidFill>
            <a:srgbClr val="DCF1ED"/>
          </a:solidFill>
          <a:ln>
            <a:solidFill>
              <a:srgbClr val="DCF1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68680" y="5193792"/>
            <a:ext cx="12801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127E74"/>
                </a:solidFill>
                <a:latin typeface="Aptos"/>
              </a:rPr>
              <a:t>SDG ALIGNMENT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40280" y="5166360"/>
            <a:ext cx="5303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>
                <a:solidFill>
                  <a:srgbClr val="1E2732"/>
                </a:solidFill>
                <a:latin typeface="Aptos"/>
              </a:rPr>
              <a:t>[Primary SDG]   |   [Supporting SDG(s)]</a:t>
            </a:r>
          </a:p>
        </p:txBody>
      </p:sp>
      <p:pic>
        <p:nvPicPr>
          <p:cNvPr id="24" name="Image 0" descr="Sathyabama Institute of Science and Technolog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9478" y="233172"/>
            <a:ext cx="1026724" cy="7772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7132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127E74"/>
                </a:solidFill>
                <a:latin typeface="Aptos"/>
              </a:rPr>
              <a:t>IDEAFORGE 2026  |  NATIONAL IDEA PITCHING COMPETITION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21792"/>
            <a:ext cx="4754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666E78"/>
                </a:solidFill>
                <a:latin typeface="Aptos"/>
              </a:rPr>
              <a:t>Commemorating Engineers' Day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644652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>
                <a:solidFill>
                  <a:srgbClr val="666E78"/>
                </a:solidFill>
                <a:latin typeface="Aptos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5156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1E2732"/>
                </a:solidFill>
                <a:latin typeface="Aptos"/>
              </a:rPr>
              <a:t>[Insert Section Heading]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72768"/>
            <a:ext cx="9601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666E78"/>
                </a:solidFill>
                <a:latin typeface="Aptos"/>
              </a:rPr>
              <a:t>[Add supporting context, evidence, statistics or key points]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103120"/>
            <a:ext cx="3657600" cy="3383280"/>
          </a:xfrm>
          <a:prstGeom prst="roundRect">
            <a:avLst/>
          </a:prstGeom>
          <a:solidFill>
            <a:srgbClr val="F5F7F8"/>
          </a:solidFill>
          <a:ln>
            <a:solidFill>
              <a:srgbClr val="DC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3657600"/>
            <a:ext cx="3291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0">
                <a:solidFill>
                  <a:srgbClr val="666E78"/>
                </a:solidFill>
                <a:latin typeface="Aptos"/>
              </a:rPr>
              <a:t>[Insert Image / Chart / Evidence]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9160" y="214884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00" b="1">
                <a:solidFill>
                  <a:srgbClr val="127E74"/>
                </a:solidFill>
                <a:latin typeface="Aptos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57800" y="2148840"/>
            <a:ext cx="21945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1E2732"/>
                </a:solidFill>
                <a:latin typeface="Aptos"/>
              </a:rPr>
              <a:t>[Key Point Heading]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79" y="2148840"/>
            <a:ext cx="32918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66E78"/>
                </a:solidFill>
                <a:latin typeface="Aptos"/>
              </a:rPr>
              <a:t>[Supporting explanation]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2743200"/>
            <a:ext cx="612648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00" b="0">
                <a:solidFill>
                  <a:srgbClr val="DCE0E4"/>
                </a:solidFill>
                <a:latin typeface="Aptos"/>
              </a:rPr>
              <a:t>——————————————————————————————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324612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00" b="1">
                <a:solidFill>
                  <a:srgbClr val="127E74"/>
                </a:solidFill>
                <a:latin typeface="Apto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57800" y="3246120"/>
            <a:ext cx="21945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1E2732"/>
                </a:solidFill>
                <a:latin typeface="Aptos"/>
              </a:rPr>
              <a:t>[Key Point Heading]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79" y="3246120"/>
            <a:ext cx="32918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66E78"/>
                </a:solidFill>
                <a:latin typeface="Aptos"/>
              </a:rPr>
              <a:t>[Supporting explanation]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09160" y="3840480"/>
            <a:ext cx="612648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00" b="0">
                <a:solidFill>
                  <a:srgbClr val="DCE0E4"/>
                </a:solidFill>
                <a:latin typeface="Aptos"/>
              </a:rPr>
              <a:t>——————————————————————————————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9160" y="43434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00" b="1">
                <a:solidFill>
                  <a:srgbClr val="127E74"/>
                </a:solidFill>
                <a:latin typeface="Aptos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57800" y="4343400"/>
            <a:ext cx="21945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1E2732"/>
                </a:solidFill>
                <a:latin typeface="Aptos"/>
              </a:rPr>
              <a:t>[Key Point Heading]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98079" y="4343400"/>
            <a:ext cx="32918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66E78"/>
                </a:solidFill>
                <a:latin typeface="Aptos"/>
              </a:rPr>
              <a:t>[Supporting explanation]</a:t>
            </a:r>
          </a:p>
        </p:txBody>
      </p:sp>
      <p:pic>
        <p:nvPicPr>
          <p:cNvPr id="20" name="Image 0" descr="Sathyabama Institute of Science and Technolog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5640" y="251460"/>
            <a:ext cx="1026724" cy="7772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7132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127E74"/>
                </a:solidFill>
                <a:latin typeface="Aptos"/>
              </a:rPr>
              <a:t>IDEAFORGE 2026  |  NATIONAL IDEA PITCHING COMPETITION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21792"/>
            <a:ext cx="4754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666E78"/>
                </a:solidFill>
                <a:latin typeface="Aptos"/>
              </a:rPr>
              <a:t>Commemorating Engineers' Day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644652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>
                <a:solidFill>
                  <a:srgbClr val="666E78"/>
                </a:solidFill>
                <a:latin typeface="Aptos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5156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1E2732"/>
                </a:solidFill>
                <a:latin typeface="Aptos"/>
              </a:rPr>
              <a:t>[Insert Section Heading]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72768"/>
            <a:ext cx="9601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666E78"/>
                </a:solidFill>
                <a:latin typeface="Aptos"/>
              </a:rPr>
              <a:t>[Show the core concept, architecture, workflow or proposed approach]</a:t>
            </a:r>
          </a:p>
        </p:txBody>
      </p:sp>
      <p:sp>
        <p:nvSpPr>
          <p:cNvPr id="7" name="Oval 6"/>
          <p:cNvSpPr/>
          <p:nvPr/>
        </p:nvSpPr>
        <p:spPr>
          <a:xfrm>
            <a:off x="4937760" y="2423160"/>
            <a:ext cx="2103120" cy="1645920"/>
          </a:xfrm>
          <a:prstGeom prst="ellipse">
            <a:avLst/>
          </a:prstGeom>
          <a:solidFill>
            <a:srgbClr val="127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166360" y="301752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[Core Idea]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057400"/>
            <a:ext cx="32004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68680" y="2331720"/>
            <a:ext cx="25603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1E2732"/>
                </a:solidFill>
                <a:latin typeface="Aptos"/>
              </a:rPr>
              <a:t>[Element 1]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715768"/>
            <a:ext cx="2560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66E78"/>
                </a:solidFill>
                <a:latin typeface="Aptos"/>
              </a:rPr>
              <a:t>[Brief description]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818120" y="2057400"/>
            <a:ext cx="32004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046720" y="2331720"/>
            <a:ext cx="25603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1E2732"/>
                </a:solidFill>
                <a:latin typeface="Aptos"/>
              </a:rPr>
              <a:t>[Element 2]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0" y="2715768"/>
            <a:ext cx="2560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66E78"/>
                </a:solidFill>
                <a:latin typeface="Aptos"/>
              </a:rPr>
              <a:t>[Brief description]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251960"/>
            <a:ext cx="32004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8680" y="4526280"/>
            <a:ext cx="25603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1E2732"/>
                </a:solidFill>
                <a:latin typeface="Aptos"/>
              </a:rPr>
              <a:t>[Element 3]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4910328"/>
            <a:ext cx="2560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66E78"/>
                </a:solidFill>
                <a:latin typeface="Aptos"/>
              </a:rPr>
              <a:t>[Brief description]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818120" y="4251960"/>
            <a:ext cx="32004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046720" y="4526280"/>
            <a:ext cx="25603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1E2732"/>
                </a:solidFill>
                <a:latin typeface="Aptos"/>
              </a:rPr>
              <a:t>[Element 4]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46720" y="4910328"/>
            <a:ext cx="2560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66E78"/>
                </a:solidFill>
                <a:latin typeface="Aptos"/>
              </a:rPr>
              <a:t>[Brief description]</a:t>
            </a:r>
          </a:p>
        </p:txBody>
      </p:sp>
      <p:pic>
        <p:nvPicPr>
          <p:cNvPr id="21" name="Image 0" descr="Sathyabama Institute of Science and Technolog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5640" y="251460"/>
            <a:ext cx="1026724" cy="7772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7132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127E74"/>
                </a:solidFill>
                <a:latin typeface="Aptos"/>
              </a:rPr>
              <a:t>IDEAFORGE 2026  |  NATIONAL IDEA PITCHING COMPETITION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21792"/>
            <a:ext cx="4754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666E78"/>
                </a:solidFill>
                <a:latin typeface="Aptos"/>
              </a:rPr>
              <a:t>Commemorating Engineers' Day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644652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>
                <a:solidFill>
                  <a:srgbClr val="666E78"/>
                </a:solidFill>
                <a:latin typeface="Aptos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5156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1E2732"/>
                </a:solidFill>
                <a:latin typeface="Aptos"/>
              </a:rPr>
              <a:t>[Insert Section Heading]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72768"/>
            <a:ext cx="9601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666E78"/>
                </a:solidFill>
                <a:latin typeface="Aptos"/>
              </a:rPr>
              <a:t>[Describe methodology / implementation / workflow]</a:t>
            </a:r>
          </a:p>
        </p:txBody>
      </p:sp>
      <p:sp>
        <p:nvSpPr>
          <p:cNvPr id="7" name="Oval 6"/>
          <p:cNvSpPr/>
          <p:nvPr/>
        </p:nvSpPr>
        <p:spPr>
          <a:xfrm>
            <a:off x="685800" y="2286000"/>
            <a:ext cx="731520" cy="731520"/>
          </a:xfrm>
          <a:prstGeom prst="ellipse">
            <a:avLst/>
          </a:prstGeom>
          <a:solidFill>
            <a:srgbClr val="127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800" y="2487168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154680"/>
            <a:ext cx="2011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1E2732"/>
                </a:solidFill>
                <a:latin typeface="Aptos"/>
              </a:rPr>
              <a:t>[Step 1]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566160"/>
            <a:ext cx="2240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66E78"/>
                </a:solidFill>
                <a:latin typeface="Aptos"/>
              </a:rPr>
              <a:t>[Description]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60320" y="2487168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1">
                <a:solidFill>
                  <a:srgbClr val="666E78"/>
                </a:solidFill>
                <a:latin typeface="Aptos"/>
              </a:rPr>
              <a:t>→</a:t>
            </a:r>
          </a:p>
        </p:txBody>
      </p:sp>
      <p:sp>
        <p:nvSpPr>
          <p:cNvPr id="12" name="Oval 11"/>
          <p:cNvSpPr/>
          <p:nvPr/>
        </p:nvSpPr>
        <p:spPr>
          <a:xfrm>
            <a:off x="3474720" y="2286000"/>
            <a:ext cx="731520" cy="731520"/>
          </a:xfrm>
          <a:prstGeom prst="ellipse">
            <a:avLst/>
          </a:prstGeom>
          <a:solidFill>
            <a:srgbClr val="127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474720" y="2487168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74720" y="3154680"/>
            <a:ext cx="2011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1E2732"/>
                </a:solidFill>
                <a:latin typeface="Aptos"/>
              </a:rPr>
              <a:t>[Step 2]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74720" y="3566160"/>
            <a:ext cx="2240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66E78"/>
                </a:solidFill>
                <a:latin typeface="Aptos"/>
              </a:rPr>
              <a:t>[Description]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49240" y="2487168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1">
                <a:solidFill>
                  <a:srgbClr val="666E78"/>
                </a:solidFill>
                <a:latin typeface="Aptos"/>
              </a:rPr>
              <a:t>→</a:t>
            </a:r>
          </a:p>
        </p:txBody>
      </p:sp>
      <p:sp>
        <p:nvSpPr>
          <p:cNvPr id="17" name="Oval 16"/>
          <p:cNvSpPr/>
          <p:nvPr/>
        </p:nvSpPr>
        <p:spPr>
          <a:xfrm>
            <a:off x="6263640" y="2286000"/>
            <a:ext cx="731520" cy="731520"/>
          </a:xfrm>
          <a:prstGeom prst="ellipse">
            <a:avLst/>
          </a:prstGeom>
          <a:solidFill>
            <a:srgbClr val="127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263640" y="2487168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63640" y="3154680"/>
            <a:ext cx="2011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1E2732"/>
                </a:solidFill>
                <a:latin typeface="Aptos"/>
              </a:rPr>
              <a:t>[Step 3]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63640" y="3566160"/>
            <a:ext cx="2240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66E78"/>
                </a:solidFill>
                <a:latin typeface="Aptos"/>
              </a:rPr>
              <a:t>[Description]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38159" y="2487168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1">
                <a:solidFill>
                  <a:srgbClr val="666E78"/>
                </a:solidFill>
                <a:latin typeface="Aptos"/>
              </a:rPr>
              <a:t>→</a:t>
            </a:r>
          </a:p>
        </p:txBody>
      </p:sp>
      <p:sp>
        <p:nvSpPr>
          <p:cNvPr id="22" name="Oval 21"/>
          <p:cNvSpPr/>
          <p:nvPr/>
        </p:nvSpPr>
        <p:spPr>
          <a:xfrm>
            <a:off x="9052560" y="2286000"/>
            <a:ext cx="731520" cy="731520"/>
          </a:xfrm>
          <a:prstGeom prst="ellipse">
            <a:avLst/>
          </a:prstGeom>
          <a:solidFill>
            <a:srgbClr val="127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052560" y="2487168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52560" y="3154680"/>
            <a:ext cx="2011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1E2732"/>
                </a:solidFill>
                <a:latin typeface="Aptos"/>
              </a:rPr>
              <a:t>[Step 4]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52560" y="3566160"/>
            <a:ext cx="2240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66E78"/>
                </a:solidFill>
                <a:latin typeface="Aptos"/>
              </a:rPr>
              <a:t>[Description]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85800" y="4892040"/>
            <a:ext cx="10698480" cy="822960"/>
          </a:xfrm>
          <a:prstGeom prst="roundRect">
            <a:avLst/>
          </a:prstGeom>
          <a:solidFill>
            <a:srgbClr val="F5F7F8"/>
          </a:solidFill>
          <a:ln>
            <a:solidFill>
              <a:srgbClr val="F5F7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14400" y="5102352"/>
            <a:ext cx="2286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27E74"/>
                </a:solidFill>
                <a:latin typeface="Aptos"/>
              </a:rPr>
              <a:t>TOOLS / TECHNOLOGIES / DATA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154680" y="5065776"/>
            <a:ext cx="7818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1E2732"/>
                </a:solidFill>
                <a:latin typeface="Aptos"/>
              </a:rPr>
              <a:t>[Add technologies, platforms, software, datasets, standards, etc.]</a:t>
            </a:r>
          </a:p>
        </p:txBody>
      </p:sp>
      <p:pic>
        <p:nvPicPr>
          <p:cNvPr id="29" name="Image 0" descr="Sathyabama Institute of Science and Technolog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5640" y="251460"/>
            <a:ext cx="1026724" cy="7772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7132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127E74"/>
                </a:solidFill>
                <a:latin typeface="Aptos"/>
              </a:rPr>
              <a:t>IDEAFORGE 2026  |  NATIONAL IDEA PITCHING COMPETITION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21792"/>
            <a:ext cx="4754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666E78"/>
                </a:solidFill>
                <a:latin typeface="Aptos"/>
              </a:rPr>
              <a:t>Commemorating Engineers' Day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644652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>
                <a:solidFill>
                  <a:srgbClr val="666E78"/>
                </a:solidFill>
                <a:latin typeface="Aptos"/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5156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1E2732"/>
                </a:solidFill>
                <a:latin typeface="Aptos"/>
              </a:rPr>
              <a:t>[Impact / Validation / SDG Alignment]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72768"/>
            <a:ext cx="9601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666E78"/>
                </a:solidFill>
                <a:latin typeface="Aptos"/>
              </a:rPr>
              <a:t>[Present measurable outcomes, prototype status, validation or expected impact]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011680"/>
            <a:ext cx="6492240" cy="3246120"/>
          </a:xfrm>
          <a:prstGeom prst="roundRect">
            <a:avLst/>
          </a:prstGeom>
          <a:solidFill>
            <a:srgbClr val="F5F7F8"/>
          </a:solidFill>
          <a:ln>
            <a:solidFill>
              <a:srgbClr val="DC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3497580"/>
            <a:ext cx="61264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0">
                <a:solidFill>
                  <a:srgbClr val="666E78"/>
                </a:solidFill>
                <a:latin typeface="Aptos"/>
              </a:rPr>
              <a:t>[Insert Chart / Comparison / Results]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26679" y="2103120"/>
            <a:ext cx="2286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127E74"/>
                </a:solidFill>
                <a:latin typeface="Aptos"/>
              </a:rPr>
              <a:t>[XX%]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26679" y="2560320"/>
            <a:ext cx="3200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66E78"/>
                </a:solidFill>
                <a:latin typeface="Aptos"/>
              </a:rPr>
              <a:t>[Impact Metric 1]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26679" y="3063239"/>
            <a:ext cx="2286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127E74"/>
                </a:solidFill>
                <a:latin typeface="Aptos"/>
              </a:rPr>
              <a:t>[XX]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26679" y="3520439"/>
            <a:ext cx="3200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66E78"/>
                </a:solidFill>
                <a:latin typeface="Aptos"/>
              </a:rPr>
              <a:t>[Impact Metric 2]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26679" y="4023359"/>
            <a:ext cx="2286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127E74"/>
                </a:solidFill>
                <a:latin typeface="Aptos"/>
              </a:rPr>
              <a:t>[XX]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26679" y="4480559"/>
            <a:ext cx="3200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66E78"/>
                </a:solidFill>
                <a:latin typeface="Aptos"/>
              </a:rPr>
              <a:t>[Impact Metric 3]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89520" y="4800600"/>
            <a:ext cx="3749039" cy="868680"/>
          </a:xfrm>
          <a:prstGeom prst="roundRect">
            <a:avLst/>
          </a:prstGeom>
          <a:solidFill>
            <a:srgbClr val="DCF1ED"/>
          </a:solidFill>
          <a:ln>
            <a:solidFill>
              <a:srgbClr val="DCF1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863840" y="4992624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27E74"/>
                </a:solidFill>
                <a:latin typeface="Aptos"/>
              </a:rPr>
              <a:t>SDG LINK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23960" y="4956048"/>
            <a:ext cx="21945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1">
                <a:solidFill>
                  <a:srgbClr val="1E2732"/>
                </a:solidFill>
                <a:latin typeface="Aptos"/>
              </a:rPr>
              <a:t>[SDG X]  |  [SDG Y]  |  [SDG Z]</a:t>
            </a:r>
          </a:p>
        </p:txBody>
      </p:sp>
      <p:pic>
        <p:nvPicPr>
          <p:cNvPr id="18" name="Image 0" descr="Sathyabama Institute of Science and Technolog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5640" y="251460"/>
            <a:ext cx="1026724" cy="7772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7132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127E74"/>
                </a:solidFill>
                <a:latin typeface="Aptos"/>
              </a:rPr>
              <a:t>IDEAFORGE 2026  |  NATIONAL IDEA PITCHING COMPETITION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21792"/>
            <a:ext cx="4754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666E78"/>
                </a:solidFill>
                <a:latin typeface="Aptos"/>
              </a:rPr>
              <a:t>Commemorating Engineers' Day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644652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>
                <a:solidFill>
                  <a:srgbClr val="666E78"/>
                </a:solidFill>
                <a:latin typeface="Aptos"/>
              </a:rP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5156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1E2732"/>
                </a:solidFill>
                <a:latin typeface="Aptos"/>
              </a:rPr>
              <a:t>[Roadmap / Next Steps]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72768"/>
            <a:ext cx="9601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666E78"/>
                </a:solidFill>
                <a:latin typeface="Aptos"/>
              </a:rPr>
              <a:t>[Show milestones, future work, scale-up or implementation plan]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2103120"/>
            <a:ext cx="315468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2359152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27E74"/>
                </a:solidFill>
                <a:latin typeface="Aptos"/>
              </a:rPr>
              <a:t>PHASE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743200"/>
            <a:ext cx="25603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1E2732"/>
                </a:solidFill>
                <a:latin typeface="Aptos"/>
              </a:rPr>
              <a:t>[Milestone / Prototype]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200400"/>
            <a:ext cx="25603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66E78"/>
                </a:solidFill>
                <a:latin typeface="Aptos"/>
              </a:rPr>
              <a:t>[Description]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069080" y="2103120"/>
            <a:ext cx="315468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297680" y="2359152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27E74"/>
                </a:solidFill>
                <a:latin typeface="Aptos"/>
              </a:rPr>
              <a:t>PHASE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97680" y="2743200"/>
            <a:ext cx="25603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1E2732"/>
                </a:solidFill>
                <a:latin typeface="Aptos"/>
              </a:rPr>
              <a:t>[Pilot / Validation]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97680" y="3200400"/>
            <a:ext cx="25603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66E78"/>
                </a:solidFill>
                <a:latin typeface="Aptos"/>
              </a:rPr>
              <a:t>[Description]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52360" y="2103120"/>
            <a:ext cx="315468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680960" y="2359152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27E74"/>
                </a:solidFill>
                <a:latin typeface="Aptos"/>
              </a:rPr>
              <a:t>PHASE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0" y="2743200"/>
            <a:ext cx="25603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1E2732"/>
                </a:solidFill>
                <a:latin typeface="Aptos"/>
              </a:rPr>
              <a:t>[Scale / Deployment]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0" y="3200400"/>
            <a:ext cx="25603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66E78"/>
                </a:solidFill>
                <a:latin typeface="Aptos"/>
              </a:rPr>
              <a:t>[Description]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52360" y="4572000"/>
            <a:ext cx="3794760" cy="868680"/>
          </a:xfrm>
          <a:prstGeom prst="roundRect">
            <a:avLst/>
          </a:prstGeom>
          <a:solidFill>
            <a:srgbClr val="DCF1ED"/>
          </a:solidFill>
          <a:ln>
            <a:solidFill>
              <a:srgbClr val="DCF1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726679" y="4754880"/>
            <a:ext cx="1417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27E74"/>
                </a:solidFill>
                <a:latin typeface="Aptos"/>
              </a:rPr>
              <a:t>SDG ALIGNMENT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0" y="4718304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E2732"/>
                </a:solidFill>
                <a:latin typeface="Aptos"/>
              </a:rPr>
              <a:t>[Primary + Supporting SDGs]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4983480"/>
            <a:ext cx="22860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600" b="1">
                <a:solidFill>
                  <a:srgbClr val="1E2732"/>
                </a:solidFill>
                <a:latin typeface="Aptos"/>
              </a:rPr>
              <a:t>THANK YOU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5577840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666E78"/>
                </a:solidFill>
                <a:latin typeface="Aptos"/>
              </a:rPr>
              <a:t>[Team Name]  |  [Contact / Email]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557784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66E78"/>
                </a:solidFill>
                <a:latin typeface="Aptos"/>
              </a:rPr>
              <a:t>[Insert QR / Demo Link / Additional Reference]</a:t>
            </a:r>
          </a:p>
        </p:txBody>
      </p:sp>
      <p:pic>
        <p:nvPicPr>
          <p:cNvPr id="25" name="Image 0" descr="Sathyabama Institute of Science and Technolog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5640" y="251460"/>
            <a:ext cx="1026724" cy="7772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444</Words>
  <Application>Microsoft Office PowerPoint</Application>
  <PresentationFormat>Widescreen</PresentationFormat>
  <Paragraphs>99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Admin</cp:lastModifiedBy>
  <cp:revision>2</cp:revision>
  <dcterms:created xsi:type="dcterms:W3CDTF">2013-01-27T09:14:16Z</dcterms:created>
  <dcterms:modified xsi:type="dcterms:W3CDTF">2026-09-19T04:36:09Z</dcterms:modified>
  <cp:category/>
</cp:coreProperties>
</file>